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A6F4E-EB44-4B0D-80A7-EBDF9C6AFBD7}" type="datetimeFigureOut">
              <a:rPr lang="pl-PL" smtClean="0"/>
              <a:pPr/>
              <a:t>2011-09-23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6F7DC-FDD6-4AD1-B83C-70ACB88EA8F9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67544" y="1124744"/>
            <a:ext cx="7772400" cy="3600400"/>
          </a:xfrm>
        </p:spPr>
        <p:txBody>
          <a:bodyPr>
            <a:normAutofit fontScale="90000"/>
          </a:bodyPr>
          <a:lstStyle/>
          <a:p>
            <a:r>
              <a:rPr lang="pl-PL" sz="7200" b="1" dirty="0" smtClean="0"/>
              <a:t>Centrum Edukacji Nauczycieli </a:t>
            </a:r>
            <a:br>
              <a:rPr lang="pl-PL" sz="7200" b="1" dirty="0" smtClean="0"/>
            </a:br>
            <a:r>
              <a:rPr lang="pl-PL" sz="7200" b="1" dirty="0" smtClean="0"/>
              <a:t>w Suwałkach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ul. M. Reja 67 B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5589240"/>
            <a:ext cx="6400800" cy="72008"/>
          </a:xfrm>
        </p:spPr>
        <p:txBody>
          <a:bodyPr>
            <a:normAutofit fontScale="25000" lnSpcReduction="20000"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MISJA PLACÓWKI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/>
              <a:t>   </a:t>
            </a:r>
            <a:r>
              <a:rPr lang="pl-PL" b="1" dirty="0" smtClean="0"/>
              <a:t>„Centrum </a:t>
            </a:r>
            <a:r>
              <a:rPr lang="pl-PL" b="1" dirty="0"/>
              <a:t>Edukacji Nauczycieli </a:t>
            </a:r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jest </a:t>
            </a:r>
            <a:r>
              <a:rPr lang="pl-PL" b="1" dirty="0"/>
              <a:t>publiczną placówką doskonalenia nauczycieli wychodzącą do </a:t>
            </a:r>
            <a:r>
              <a:rPr lang="pl-PL" b="1" dirty="0" smtClean="0"/>
              <a:t>środowiska                   </a:t>
            </a:r>
            <a:r>
              <a:rPr lang="pl-PL" b="1" dirty="0"/>
              <a:t>z kompleksową, </a:t>
            </a:r>
            <a:r>
              <a:rPr lang="pl-PL" b="1" dirty="0" smtClean="0"/>
              <a:t>komplementarną                            </a:t>
            </a:r>
            <a:r>
              <a:rPr lang="pl-PL" b="1" dirty="0"/>
              <a:t>i profesjonalną ofertą edukacyjną odpowiadającą </a:t>
            </a:r>
            <a:r>
              <a:rPr lang="pl-PL" b="1" dirty="0" smtClean="0"/>
              <a:t>na </a:t>
            </a:r>
            <a:r>
              <a:rPr lang="pl-PL" b="1" dirty="0"/>
              <a:t>potrzeby ludzi i </a:t>
            </a:r>
            <a:r>
              <a:rPr lang="pl-PL" b="1" dirty="0" smtClean="0"/>
              <a:t>czasu”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31805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4000" b="1" dirty="0" smtClean="0"/>
              <a:t>  </a:t>
            </a:r>
            <a:r>
              <a:rPr lang="pl-PL" sz="4800" b="1" dirty="0" smtClean="0"/>
              <a:t> Celem </a:t>
            </a:r>
            <a:r>
              <a:rPr lang="pl-PL" sz="4000" b="1" dirty="0"/>
              <a:t>działalności </a:t>
            </a:r>
            <a:endParaRPr lang="pl-PL" sz="4000" b="1" dirty="0" smtClean="0"/>
          </a:p>
          <a:p>
            <a:pPr algn="ctr">
              <a:buNone/>
            </a:pPr>
            <a:r>
              <a:rPr lang="pl-PL" sz="4000" b="1" dirty="0"/>
              <a:t> </a:t>
            </a:r>
            <a:r>
              <a:rPr lang="pl-PL" sz="4000" b="1" dirty="0" smtClean="0"/>
              <a:t>  Centrum Edukacji Nauczycieli                  w Suwałkach jest </a:t>
            </a:r>
            <a:r>
              <a:rPr lang="pl-PL" sz="4000" b="1" dirty="0"/>
              <a:t>służenie </a:t>
            </a:r>
            <a:r>
              <a:rPr lang="pl-PL" sz="4000" b="1" dirty="0" smtClean="0"/>
              <a:t>                        w </a:t>
            </a:r>
            <a:r>
              <a:rPr lang="pl-PL" sz="4000" b="1" dirty="0"/>
              <a:t>szczególności potrzebom kształcących i doskonalących się nauczycieli, studentów i słuchaczy zakładów kształcenia nauczycieli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Formy szkolenia nauczycieli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92500" lnSpcReduction="20000"/>
          </a:bodyPr>
          <a:lstStyle/>
          <a:p>
            <a:pPr marL="514350" indent="-514350"/>
            <a:r>
              <a:rPr lang="pl-PL" dirty="0" smtClean="0"/>
              <a:t>Kursy kwalifikacyjne</a:t>
            </a:r>
          </a:p>
          <a:p>
            <a:pPr marL="514350" indent="-514350"/>
            <a:r>
              <a:rPr lang="pl-PL" dirty="0" smtClean="0"/>
              <a:t>Projekty edukacyjne</a:t>
            </a:r>
          </a:p>
          <a:p>
            <a:pPr marL="514350" indent="-514350"/>
            <a:r>
              <a:rPr lang="pl-PL" dirty="0" smtClean="0"/>
              <a:t>Szkolenia grantowe</a:t>
            </a:r>
          </a:p>
          <a:p>
            <a:pPr marL="514350" indent="-514350"/>
            <a:r>
              <a:rPr lang="pl-PL" dirty="0" smtClean="0"/>
              <a:t>Zajęcia warsztatowe</a:t>
            </a:r>
          </a:p>
          <a:p>
            <a:pPr marL="514350" indent="-514350"/>
            <a:r>
              <a:rPr lang="pl-PL" dirty="0" smtClean="0"/>
              <a:t>Kursy doskonalące</a:t>
            </a:r>
          </a:p>
          <a:p>
            <a:pPr marL="514350" indent="-514350"/>
            <a:r>
              <a:rPr lang="pl-PL" dirty="0" smtClean="0"/>
              <a:t>Seminaria</a:t>
            </a:r>
          </a:p>
          <a:p>
            <a:pPr marL="514350" indent="-514350"/>
            <a:r>
              <a:rPr lang="pl-PL" dirty="0" smtClean="0"/>
              <a:t>Konferencje</a:t>
            </a:r>
          </a:p>
          <a:p>
            <a:pPr marL="514350" indent="-514350"/>
            <a:r>
              <a:rPr lang="pl-PL" dirty="0" smtClean="0"/>
              <a:t>Grupy samokształceniowe</a:t>
            </a:r>
          </a:p>
          <a:p>
            <a:pPr marL="514350" indent="-514350"/>
            <a:r>
              <a:rPr lang="pl-PL" dirty="0" smtClean="0"/>
              <a:t>Grupy wsparcia</a:t>
            </a:r>
          </a:p>
          <a:p>
            <a:pPr marL="514350" indent="-514350"/>
            <a:r>
              <a:rPr lang="pl-PL" dirty="0" smtClean="0"/>
              <a:t>Konsultacje zespołowe i indywidualne</a:t>
            </a:r>
          </a:p>
          <a:p>
            <a:pPr marL="514350" indent="-514350"/>
            <a:r>
              <a:rPr lang="pl-PL" dirty="0" smtClean="0"/>
              <a:t>Szkolenia rad pedagogicznych</a:t>
            </a:r>
          </a:p>
          <a:p>
            <a:pPr marL="514350" indent="-514350"/>
            <a:endParaRPr lang="pl-PL" dirty="0" smtClean="0"/>
          </a:p>
          <a:p>
            <a:pPr marL="514350" indent="-514350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4000" b="1" dirty="0" smtClean="0"/>
              <a:t>Propozycje CEN w Suwałkach                        w zakresie </a:t>
            </a:r>
          </a:p>
          <a:p>
            <a:pPr algn="ctr">
              <a:buNone/>
            </a:pPr>
            <a:r>
              <a:rPr lang="pl-PL" sz="4000" b="1" dirty="0" smtClean="0"/>
              <a:t>przeciwdziałania przemocy i agresji </a:t>
            </a:r>
          </a:p>
          <a:p>
            <a:pPr algn="ctr">
              <a:buNone/>
            </a:pPr>
            <a:r>
              <a:rPr lang="pl-PL" sz="4000" b="1" dirty="0" smtClean="0"/>
              <a:t>oraz radzenia sobie </a:t>
            </a:r>
          </a:p>
          <a:p>
            <a:pPr algn="ctr">
              <a:buNone/>
            </a:pPr>
            <a:r>
              <a:rPr lang="pl-PL" sz="4000" b="1" dirty="0" smtClean="0"/>
              <a:t>z zachowaniami agresywnymi </a:t>
            </a:r>
          </a:p>
          <a:p>
            <a:pPr algn="ctr">
              <a:buNone/>
            </a:pPr>
            <a:r>
              <a:rPr lang="pl-PL" sz="4000" b="1" dirty="0" smtClean="0"/>
              <a:t>i </a:t>
            </a:r>
            <a:r>
              <a:rPr lang="pl-PL" sz="4000" b="1" dirty="0" err="1" smtClean="0"/>
              <a:t>przemocowymi</a:t>
            </a:r>
            <a:r>
              <a:rPr lang="pl-PL" sz="4000" b="1" dirty="0" smtClean="0"/>
              <a:t> w szkole</a:t>
            </a:r>
            <a:endParaRPr lang="pl-PL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4016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lvl="0"/>
            <a:r>
              <a:rPr lang="pl-PL" sz="3600" dirty="0"/>
              <a:t>Budowanie szkolnej strategii przeciwdziałania przemocy i agresji w szkole</a:t>
            </a:r>
          </a:p>
          <a:p>
            <a:pPr lvl="0"/>
            <a:r>
              <a:rPr lang="pl-PL" sz="3600" dirty="0" smtClean="0"/>
              <a:t>Doskonalenie </a:t>
            </a:r>
            <a:r>
              <a:rPr lang="pl-PL" sz="3600" dirty="0"/>
              <a:t>kompetencji </a:t>
            </a:r>
            <a:r>
              <a:rPr lang="pl-PL" sz="3600" dirty="0" smtClean="0"/>
              <a:t>osobistych i umiejętności wychowawczych </a:t>
            </a:r>
            <a:r>
              <a:rPr lang="pl-PL" sz="3600" dirty="0"/>
              <a:t>nauczyciela</a:t>
            </a:r>
          </a:p>
          <a:p>
            <a:pPr lvl="0"/>
            <a:r>
              <a:rPr lang="pl-PL" sz="3600" dirty="0"/>
              <a:t>Jak radzić sobie z niepożądanymi zachowaniami uczniów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lvl="0"/>
            <a:r>
              <a:rPr lang="pl-PL" dirty="0"/>
              <a:t>Radzenie sobie ze stresem w pracy nauczyciela -  profilaktyka wypalenia zawodowego</a:t>
            </a:r>
          </a:p>
          <a:p>
            <a:pPr lvl="0"/>
            <a:r>
              <a:rPr lang="pl-PL" dirty="0" smtClean="0"/>
              <a:t>Przeciwdziałanie </a:t>
            </a:r>
            <a:r>
              <a:rPr lang="pl-PL" dirty="0"/>
              <a:t>przemocy  i agresji w </a:t>
            </a:r>
            <a:r>
              <a:rPr lang="pl-PL" dirty="0" smtClean="0"/>
              <a:t>szkole</a:t>
            </a:r>
            <a:endParaRPr lang="pl-PL" dirty="0"/>
          </a:p>
          <a:p>
            <a:pPr lvl="0"/>
            <a:r>
              <a:rPr lang="pl-PL" dirty="0"/>
              <a:t>Praca z uczniami ze specjalnymi potrzebami </a:t>
            </a:r>
            <a:r>
              <a:rPr lang="pl-PL" dirty="0" smtClean="0"/>
              <a:t>edukacyjnymi</a:t>
            </a:r>
          </a:p>
          <a:p>
            <a:pPr lvl="0"/>
            <a:r>
              <a:rPr lang="pl-PL" dirty="0" smtClean="0"/>
              <a:t>Bezpieczeństwo w szkole w kontekście uregulowań prawnych i odpowiedzialności nauczyciela oraz metody skutecznej interwencji w sytuacjach kryzysowych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pl-PL" sz="3600" dirty="0" smtClean="0"/>
              <a:t>Praca z „uczniem trudnym”</a:t>
            </a:r>
          </a:p>
          <a:p>
            <a:pPr lvl="0"/>
            <a:r>
              <a:rPr lang="pl-PL" sz="3600" dirty="0" smtClean="0"/>
              <a:t>Zaburzenia emocjonalne dzieci i młodzieży – rozpoznawanie i pomoc</a:t>
            </a:r>
          </a:p>
          <a:p>
            <a:pPr lvl="0"/>
            <a:r>
              <a:rPr lang="pl-PL" sz="3600" dirty="0" smtClean="0"/>
              <a:t>Rozpoznawanie ofiar i sprawców przemocy w szkole</a:t>
            </a:r>
          </a:p>
          <a:p>
            <a:pPr lvl="0"/>
            <a:r>
              <a:rPr lang="pl-PL" sz="3600" dirty="0" smtClean="0"/>
              <a:t>Wykorzystywanie seksualne-szczególna forma krzywdzenia dziecka </a:t>
            </a:r>
          </a:p>
          <a:p>
            <a:pPr lvl="0"/>
            <a:r>
              <a:rPr lang="pl-PL" sz="3600" dirty="0" smtClean="0"/>
              <a:t>Rozwój osobowy nauczyciela</a:t>
            </a:r>
          </a:p>
          <a:p>
            <a:pPr lvl="0"/>
            <a:r>
              <a:rPr lang="pl-PL" sz="3600" dirty="0" smtClean="0"/>
              <a:t>Realizacja działań profilaktycznych w zakresie przeciwdziałania narkomanii</a:t>
            </a:r>
          </a:p>
          <a:p>
            <a:pPr lvl="0"/>
            <a:r>
              <a:rPr lang="pl-PL" sz="3600" dirty="0" smtClean="0"/>
              <a:t>Gry nauczycielsko – uczniowskie – jak je rozpoznawać j jak sobie z nimi radzić</a:t>
            </a:r>
          </a:p>
          <a:p>
            <a:pPr lvl="0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5400" b="1" dirty="0" smtClean="0"/>
              <a:t>Zapraszamy do udziału                w proponowanych szkoleniach</a:t>
            </a:r>
          </a:p>
          <a:p>
            <a:pPr algn="ctr">
              <a:buNone/>
            </a:pPr>
            <a:r>
              <a:rPr lang="pl-PL" sz="5400" b="1" dirty="0" smtClean="0"/>
              <a:t> i na nasz portal internetowy</a:t>
            </a:r>
          </a:p>
          <a:p>
            <a:pPr algn="ctr">
              <a:buNone/>
            </a:pPr>
            <a:r>
              <a:rPr lang="pl-PL" sz="6000" b="1" dirty="0" err="1" smtClean="0"/>
              <a:t>www.cen.suwalki.pl</a:t>
            </a:r>
            <a:endParaRPr lang="pl-PL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233</Words>
  <Application>Microsoft Office PowerPoint</Application>
  <PresentationFormat>Pokaz na ekranie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Centrum Edukacji Nauczycieli  w Suwałkach  ul. M. Reja 67 B</vt:lpstr>
      <vt:lpstr>MISJA PLACÓWKI</vt:lpstr>
      <vt:lpstr>Prezentacja programu PowerPoint</vt:lpstr>
      <vt:lpstr>Formy szkolenia nauczycieli</vt:lpstr>
      <vt:lpstr>  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Centrum Edukacji Nauczycieli  w Suwałkach  ul. M. Reja 67 B</dc:title>
  <dc:creator>CEN Suwałki</dc:creator>
  <cp:lastModifiedBy>Patrycjusz Kalinowsk</cp:lastModifiedBy>
  <cp:revision>37</cp:revision>
  <dcterms:created xsi:type="dcterms:W3CDTF">2011-09-20T11:17:52Z</dcterms:created>
  <dcterms:modified xsi:type="dcterms:W3CDTF">2011-09-23T08:57:05Z</dcterms:modified>
</cp:coreProperties>
</file>